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65" r:id="rId5"/>
    <p:sldId id="263" r:id="rId6"/>
    <p:sldId id="258" r:id="rId7"/>
    <p:sldId id="266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-90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4B5F-27CE-4100-ADF4-1AAD982F51B1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7FD8-0ED7-4AF0-9A77-79B2DB2F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32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4B5F-27CE-4100-ADF4-1AAD982F51B1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7FD8-0ED7-4AF0-9A77-79B2DB2F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0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4B5F-27CE-4100-ADF4-1AAD982F51B1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7FD8-0ED7-4AF0-9A77-79B2DB2F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8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4B5F-27CE-4100-ADF4-1AAD982F51B1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7FD8-0ED7-4AF0-9A77-79B2DB2F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1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4B5F-27CE-4100-ADF4-1AAD982F51B1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7FD8-0ED7-4AF0-9A77-79B2DB2F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7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4B5F-27CE-4100-ADF4-1AAD982F51B1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7FD8-0ED7-4AF0-9A77-79B2DB2F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45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4B5F-27CE-4100-ADF4-1AAD982F51B1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7FD8-0ED7-4AF0-9A77-79B2DB2F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8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4B5F-27CE-4100-ADF4-1AAD982F51B1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7FD8-0ED7-4AF0-9A77-79B2DB2F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8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4B5F-27CE-4100-ADF4-1AAD982F51B1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7FD8-0ED7-4AF0-9A77-79B2DB2F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3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4B5F-27CE-4100-ADF4-1AAD982F51B1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7FD8-0ED7-4AF0-9A77-79B2DB2F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1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4B5F-27CE-4100-ADF4-1AAD982F51B1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7FD8-0ED7-4AF0-9A77-79B2DB2F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1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24B5F-27CE-4100-ADF4-1AAD982F51B1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07FD8-0ED7-4AF0-9A77-79B2DB2F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Granite State Taxpayers 2024 Summer Meeting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0292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Protecting the New Hampshire Advantage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With Governor Christopher T. </a:t>
            </a:r>
            <a:r>
              <a:rPr lang="en-US" sz="28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Sununu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28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Agenda</a:t>
            </a:r>
          </a:p>
          <a:p>
            <a:pPr marL="0" indent="687388">
              <a:spcBef>
                <a:spcPct val="0"/>
              </a:spcBef>
              <a:buNone/>
              <a:tabLst>
                <a:tab pos="5032375" algn="l"/>
              </a:tabLst>
            </a:pP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Opening Remarks	Ray Chadwick</a:t>
            </a:r>
          </a:p>
          <a:p>
            <a:pPr marL="0" indent="687388">
              <a:spcBef>
                <a:spcPct val="0"/>
              </a:spcBef>
              <a:buNone/>
              <a:tabLst>
                <a:tab pos="5032375" algn="l"/>
              </a:tabLst>
            </a:pP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GST 2023-2024 Scorecards	Dan McGuire</a:t>
            </a:r>
          </a:p>
          <a:p>
            <a:pPr marL="0" indent="687388">
              <a:spcBef>
                <a:spcPct val="0"/>
              </a:spcBef>
              <a:buNone/>
              <a:tabLst>
                <a:tab pos="5032375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Introduce Gov. Sununu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Ray Chadwick</a:t>
            </a:r>
          </a:p>
          <a:p>
            <a:pPr marL="0" indent="687388">
              <a:spcBef>
                <a:spcPct val="0"/>
              </a:spcBef>
              <a:buNone/>
              <a:tabLst>
                <a:tab pos="5032375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Gov. Sununu Remarks</a:t>
            </a:r>
          </a:p>
          <a:p>
            <a:pPr marL="0" indent="687388">
              <a:spcBef>
                <a:spcPct val="0"/>
              </a:spcBef>
              <a:buNone/>
              <a:tabLst>
                <a:tab pos="5032375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</a:p>
          <a:p>
            <a:pPr marL="0" indent="687388">
              <a:spcBef>
                <a:spcPct val="0"/>
              </a:spcBef>
              <a:buNone/>
              <a:tabLst>
                <a:tab pos="5032375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Adjourn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Granite State Taxpayers 2024 Summer Meeting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227013" indent="-227013">
              <a:buNone/>
            </a:pPr>
            <a:r>
              <a:rPr lang="en-US" b="1" dirty="0" smtClean="0"/>
              <a:t>After the 2018 election Democrats controlled the NH House, Senate and Executive Council.</a:t>
            </a:r>
            <a:endParaRPr lang="en-US" sz="2900" dirty="0"/>
          </a:p>
          <a:p>
            <a:pPr marL="227013" indent="-227013">
              <a:buNone/>
            </a:pPr>
            <a:r>
              <a:rPr lang="en-US" sz="2400" dirty="0" smtClean="0"/>
              <a:t>They passed a sales tax</a:t>
            </a:r>
          </a:p>
          <a:p>
            <a:pPr marL="227013" indent="-227013">
              <a:buNone/>
            </a:pPr>
            <a:r>
              <a:rPr lang="en-US" sz="2400" dirty="0" smtClean="0"/>
              <a:t>They passed a capital gains tax</a:t>
            </a:r>
          </a:p>
          <a:p>
            <a:pPr marL="227013" indent="-227013">
              <a:buNone/>
            </a:pPr>
            <a:r>
              <a:rPr lang="en-US" sz="2400" dirty="0" smtClean="0"/>
              <a:t>They passed a Family Medical Leave plan to be administered by the State, and paid for by premium deductions (aka: taxing) employee personal income</a:t>
            </a:r>
          </a:p>
          <a:p>
            <a:pPr marL="227013" indent="-227013">
              <a:buNone/>
            </a:pPr>
            <a:r>
              <a:rPr lang="en-US" sz="2400" dirty="0" smtClean="0"/>
              <a:t>And various other initiatives that were counter to a conservative agenda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19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188" y="1219200"/>
            <a:ext cx="5827824" cy="4419599"/>
          </a:xfr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Granite State Taxpayers 2024 Summer Meeting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943600"/>
            <a:ext cx="617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GST Protect the New Hampshire Rally March 30, 2019.</a:t>
            </a:r>
          </a:p>
          <a:p>
            <a:pPr algn="ctr"/>
            <a:r>
              <a:rPr lang="en-US" sz="1200" dirty="0" smtClean="0"/>
              <a:t>https://granitestatetaxpayers.org/gst/preserve-the-nh-advantage-rally/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1121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Granite State Taxpayers 2024 Summer Meeting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2042" y="55626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Governor Sununu vowed to use his Veto Power to Preserve </a:t>
            </a:r>
          </a:p>
          <a:p>
            <a:pPr algn="ctr"/>
            <a:r>
              <a:rPr lang="en-US" dirty="0" smtClean="0"/>
              <a:t>the New Hampshire Advantage.</a:t>
            </a:r>
          </a:p>
          <a:p>
            <a:pPr algn="ctr"/>
            <a:r>
              <a:rPr lang="en-US" sz="1600" dirty="0" smtClean="0"/>
              <a:t>Video at: https://www.youtube.com/watch?v=jFy0tJ5rLDE</a:t>
            </a:r>
            <a:r>
              <a:rPr lang="en-US" dirty="0" smtClean="0"/>
              <a:t>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73" y="1219200"/>
            <a:ext cx="5984937" cy="3990353"/>
          </a:xfrm>
        </p:spPr>
      </p:pic>
    </p:spTree>
    <p:extLst>
      <p:ext uri="{BB962C8B-B14F-4D97-AF65-F5344CB8AC3E}">
        <p14:creationId xmlns:p14="http://schemas.microsoft.com/office/powerpoint/2010/main" val="250666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Granite State Taxpayers 2024 Summer Meeting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19200"/>
            <a:ext cx="3498192" cy="4525963"/>
          </a:xfrm>
        </p:spPr>
      </p:pic>
      <p:sp>
        <p:nvSpPr>
          <p:cNvPr id="6" name="TextBox 5"/>
          <p:cNvSpPr txBox="1"/>
          <p:nvPr/>
        </p:nvSpPr>
        <p:spPr>
          <a:xfrm>
            <a:off x="1552042" y="5747266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Veto of Family Medical Leave Plan May 9, 2019.</a:t>
            </a:r>
          </a:p>
        </p:txBody>
      </p:sp>
    </p:spTree>
    <p:extLst>
      <p:ext uri="{BB962C8B-B14F-4D97-AF65-F5344CB8AC3E}">
        <p14:creationId xmlns:p14="http://schemas.microsoft.com/office/powerpoint/2010/main" val="15686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9200"/>
            <a:ext cx="5615615" cy="47244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Granite State Taxpayers 2024 Summer Meeting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2042" y="6116598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Second Veto of Family Medical Leave Plan July 10, 2020.</a:t>
            </a:r>
          </a:p>
        </p:txBody>
      </p:sp>
    </p:spTree>
    <p:extLst>
      <p:ext uri="{BB962C8B-B14F-4D97-AF65-F5344CB8AC3E}">
        <p14:creationId xmlns:p14="http://schemas.microsoft.com/office/powerpoint/2010/main" val="184679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Granite State Taxpayers 2024 Summer Meeting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227013" indent="-227013">
              <a:buNone/>
            </a:pPr>
            <a:r>
              <a:rPr lang="en-US" b="1" dirty="0" smtClean="0"/>
              <a:t>Results in New Hampshire of 2 years (2021 – 2022) of Republican control of Government</a:t>
            </a:r>
            <a:r>
              <a:rPr lang="en-US" sz="2900" dirty="0" smtClean="0"/>
              <a:t>:</a:t>
            </a:r>
            <a:endParaRPr lang="en-US" sz="2900" dirty="0"/>
          </a:p>
          <a:p>
            <a:pPr marL="227013" indent="-227013">
              <a:buNone/>
            </a:pPr>
            <a:endParaRPr lang="en-US" sz="2900" dirty="0" smtClean="0"/>
          </a:p>
          <a:p>
            <a:pPr marL="227013" indent="-227013">
              <a:buNone/>
            </a:pPr>
            <a:r>
              <a:rPr lang="en-US" sz="2900" dirty="0" smtClean="0"/>
              <a:t>Thriving economy that produced $430 million more in surplus than what was budgeted</a:t>
            </a:r>
          </a:p>
          <a:p>
            <a:pPr marL="227013" indent="-227013">
              <a:buNone/>
            </a:pPr>
            <a:r>
              <a:rPr lang="en-US" sz="2900" dirty="0" smtClean="0"/>
              <a:t>Increased the Rainy Day fund to about $250 million</a:t>
            </a:r>
          </a:p>
          <a:p>
            <a:pPr marL="227013" indent="-227013">
              <a:buNone/>
            </a:pPr>
            <a:r>
              <a:rPr lang="en-US" sz="2900" dirty="0" smtClean="0"/>
              <a:t>A budget that was $172 million less than the previous budget</a:t>
            </a:r>
          </a:p>
          <a:p>
            <a:pPr marL="227013" indent="-227013">
              <a:buNone/>
            </a:pPr>
            <a:r>
              <a:rPr lang="en-US" sz="2900" dirty="0" smtClean="0"/>
              <a:t>Reduced tax rates on business, interest and dividends, rooms and meals and property.</a:t>
            </a:r>
          </a:p>
          <a:p>
            <a:pPr marL="227013" indent="-227013">
              <a:buNone/>
            </a:pPr>
            <a:r>
              <a:rPr lang="en-US" sz="2900" dirty="0" smtClean="0"/>
              <a:t>Increased transfers of funds to the towns and cities for property tax relief.</a:t>
            </a:r>
          </a:p>
          <a:p>
            <a:pPr marL="227013" indent="-227013">
              <a:buNone/>
            </a:pPr>
            <a:r>
              <a:rPr lang="en-US" sz="2900" dirty="0" smtClean="0"/>
              <a:t>Wikipedia: NH had the lowest poverty rate in the nation and 8th highest for median household income</a:t>
            </a:r>
          </a:p>
          <a:p>
            <a:pPr marL="227013" indent="-227013">
              <a:buNone/>
            </a:pPr>
            <a:r>
              <a:rPr lang="en-US" sz="2900" dirty="0" smtClean="0"/>
              <a:t>NH’s unemployment rate was 3rd lowest nationally at 2.3%</a:t>
            </a:r>
          </a:p>
          <a:p>
            <a:pPr marL="227013" indent="-227013">
              <a:buNone/>
            </a:pPr>
            <a:r>
              <a:rPr lang="en-US" sz="2900" dirty="0" smtClean="0"/>
              <a:t>Cato Institute ranked NH #1 overall, #2 in Personal Freedom, #3 in both Fiscal and Economic Freedom</a:t>
            </a:r>
          </a:p>
          <a:p>
            <a:pPr marL="227013" indent="-227013">
              <a:buNone/>
            </a:pPr>
            <a:r>
              <a:rPr lang="en-US" sz="2900" dirty="0" smtClean="0"/>
              <a:t>The Tax Foundation rated our business climate as 6th best nationally, and our state and local tax burden as #16. The next closest state in New England was Rhode Island at #36</a:t>
            </a:r>
          </a:p>
          <a:p>
            <a:pPr marL="227013" indent="-227013">
              <a:buNone/>
            </a:pPr>
            <a:r>
              <a:rPr lang="en-US" sz="2900" dirty="0" smtClean="0"/>
              <a:t>WalletHub ranked the NH’s economy as the 5th best nationally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5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Chris Sununu has been Governor through 8 years of momentous change.</a:t>
            </a:r>
          </a:p>
          <a:p>
            <a:pPr marL="0" indent="0" algn="ctr">
              <a:buNone/>
            </a:pPr>
            <a:r>
              <a:rPr lang="en-US" dirty="0" smtClean="0"/>
              <a:t>Tax policy, EFAs, pandemic, the Biden administration, energy costs, and more.</a:t>
            </a:r>
          </a:p>
          <a:p>
            <a:pPr marL="0" indent="0" algn="ctr">
              <a:buNone/>
            </a:pPr>
            <a:r>
              <a:rPr lang="en-US" dirty="0" smtClean="0"/>
              <a:t>Hear why New Hampshire remains a beacon of sanity in New England.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Granite State Taxpayers 2024 Summer Meeting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30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410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Granite State Taxpayers 2024 Summer Meeting</vt:lpstr>
      <vt:lpstr>Granite State Taxpayers 2024 Summer Meeting</vt:lpstr>
      <vt:lpstr>Granite State Taxpayers 2024 Summer Meeting</vt:lpstr>
      <vt:lpstr>Granite State Taxpayers 2024 Summer Meeting</vt:lpstr>
      <vt:lpstr>Granite State Taxpayers 2024 Summer Meeting</vt:lpstr>
      <vt:lpstr>Granite State Taxpayers 2024 Summer Meeting</vt:lpstr>
      <vt:lpstr>Granite State Taxpayers 2024 Summer Meeting</vt:lpstr>
      <vt:lpstr>Granite State Taxpayers 2024 Summer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Granite State Taxpayers 2024 Summer Meeting</dc:title>
  <dc:creator>Ray F. Chadwick</dc:creator>
  <cp:lastModifiedBy>Ray F. Chadwick</cp:lastModifiedBy>
  <cp:revision>10</cp:revision>
  <dcterms:created xsi:type="dcterms:W3CDTF">2024-07-16T04:40:40Z</dcterms:created>
  <dcterms:modified xsi:type="dcterms:W3CDTF">2024-07-16T20:01:25Z</dcterms:modified>
</cp:coreProperties>
</file>